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2" r:id="rId4"/>
    <p:sldId id="257" r:id="rId5"/>
    <p:sldId id="264" r:id="rId6"/>
    <p:sldId id="258" r:id="rId7"/>
    <p:sldId id="270" r:id="rId8"/>
    <p:sldId id="259" r:id="rId9"/>
    <p:sldId id="260" r:id="rId10"/>
    <p:sldId id="261" r:id="rId11"/>
    <p:sldId id="265" r:id="rId12"/>
    <p:sldId id="266" r:id="rId13"/>
    <p:sldId id="267" r:id="rId14"/>
    <p:sldId id="271" r:id="rId15"/>
    <p:sldId id="272" r:id="rId16"/>
    <p:sldId id="268" r:id="rId17"/>
    <p:sldId id="269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14/09/2021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vi-VN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en-US" altLang="vi-VN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</a:t>
            </a:r>
            <a:r>
              <a:rPr lang="vi-VN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 NGUỒN GỐC LOÀI NGƯỜI</a:t>
            </a:r>
            <a:endParaRPr lang="vi-VN" sz="4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241" y="12553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798" y="1142733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22858" y="1878116"/>
            <a:ext cx="10778836" cy="4355229"/>
            <a:chOff x="443346" y="2100988"/>
            <a:chExt cx="10778836" cy="4355229"/>
          </a:xfrm>
        </p:grpSpPr>
        <p:sp>
          <p:nvSpPr>
            <p:cNvPr id="11" name="Rectangle 10"/>
            <p:cNvSpPr/>
            <p:nvPr/>
          </p:nvSpPr>
          <p:spPr>
            <a:xfrm>
              <a:off x="443346" y="2854424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Freeform: Shape 11"/>
            <p:cNvSpPr/>
            <p:nvPr/>
          </p:nvSpPr>
          <p:spPr>
            <a:xfrm>
              <a:off x="982288" y="2100988"/>
              <a:ext cx="9737700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3346" y="5169862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Freeform: Shape 13"/>
            <p:cNvSpPr/>
            <p:nvPr/>
          </p:nvSpPr>
          <p:spPr>
            <a:xfrm>
              <a:off x="982288" y="4416426"/>
              <a:ext cx="9873001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61096" y="2214557"/>
              <a:ext cx="8905043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1,2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:. Quan sát lược đồ H3 xác định những dấu tích của Người tối cổ được tìm thấy để chứng minh: “ ĐNA là một trong những chiếc nôi của loài người”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81292" y="4551289"/>
              <a:ext cx="9383277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3,4: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Dựa vào thông tin và hình 3, 4, 5trong </a:t>
              </a:r>
              <a:r>
                <a:rPr lang="vi-VN" sz="260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SGK, việc phát hiện ra công cụ đả và răng hoá thạch của Người tối cổ ở Việt Nam chứng tỏ điều gì?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164" y="471055"/>
            <a:ext cx="7384473" cy="5818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2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3.Dấu tích của Người tối cổ ở Việt Nam</a:t>
            </a:r>
            <a:endParaRPr lang="vi-VN" sz="3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746" y="24938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438101"/>
            <a:ext cx="4738255" cy="4741026"/>
          </a:xfrm>
          <a:prstGeom prst="rect">
            <a:avLst/>
          </a:prstGeom>
        </p:spPr>
      </p:pic>
      <p:pic>
        <p:nvPicPr>
          <p:cNvPr id="7" name="image10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420" y="1438101"/>
            <a:ext cx="7107381" cy="494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346" y="1682515"/>
            <a:ext cx="11305308" cy="401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Á: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-an-ma;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Inđonexia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Malayxia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những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̣, An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̂,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Xuân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Lộc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Thẩm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Khuyên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Thẩm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vi-VN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một trong những chiêc nôi của loài người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Quá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Vượn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người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người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Đông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Á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Việt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liên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tục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37" y="355180"/>
            <a:ext cx="107234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/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/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/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/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/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/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/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/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/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/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3977" y="2717038"/>
          <a:ext cx="10884046" cy="441655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6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quốc gia</a:t>
                      </a:r>
                      <a:b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nay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điểm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tìm thấy dấu tích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Myanmar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Pondaung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Lan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Lod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 Đọ, An Khê, Xuân Lộc,Thẩm Khuyên, Thẩm Hai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Trinin, Liang Bua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Bon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2239" y="389765"/>
            <a:ext cx="106476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Bằng chứng: Dựa vào bằng chứng khoa học được tìm thấy ở Đông Nam Á: hoá thạch ở Java, công cụ lao động của Người tối cổ, răng Người tối cổ</a:t>
            </a: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thấy khắp mội nơi trên khu vực ĐNA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Quan sát lược đồ hình 3 em hãy lập bảng thống kê các di tích của người Tối cổ ở Đông Nam Á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5527" y="342406"/>
            <a:ext cx="342564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81016"/>
            <a:ext cx="6096000" cy="189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850890" algn="l"/>
              </a:tabLst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 lớn người châu Phi có làn da đen, người châu Á có làn da vàng còn người châu Âu có làn da trắng, liệu họ có chung một nguồn gốc hay không?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7" y="1589351"/>
            <a:ext cx="5594936" cy="366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vi-VN" sz="3500" b="1" u="sng">
                <a:solidFill>
                  <a:srgbClr val="C00000"/>
                </a:solidFill>
              </a:rPr>
              <a:t>Mục tiêu bài học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495" y="2601118"/>
            <a:ext cx="10541523" cy="281153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- Mô tả được quá trình tiến hoá từ Vượn người thành người trên Trái Đất. Sự xuất hiện của con người trên Trái Đất – điểm bắt đầu của lịch sử loài người.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- Xác định được dấu tích Sự hiện diện 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8570" y="123825"/>
            <a:ext cx="6529070" cy="9423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3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 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 GỐC LOÀI NGƯỜI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9956" y="1395491"/>
            <a:ext cx="8271162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Á VÀ VIỆT NAM </a:t>
            </a:r>
            <a:endParaRPr lang="vi-VN" sz="280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857" y="2034084"/>
            <a:ext cx="3434249" cy="2909453"/>
            <a:chOff x="84857" y="2034084"/>
            <a:chExt cx="3434249" cy="2909453"/>
          </a:xfrm>
        </p:grpSpPr>
        <p:grpSp>
          <p:nvGrpSpPr>
            <p:cNvPr id="3" name="Group 2"/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303" y="1356369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vào hình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trả lời các câu hỏi sau: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tiến hóa từ vượn thành người trải qua mấy giai đoạn?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những giai đoạn nào?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Em rút ra đặc điểm nào cho sự tiến hóa của người tối cổ so với vượn người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Việc phát hiện các bộ xương hóa thạch (H3.2;H3.3) có ý nghĩa như thế nào trong việc giải thích nguồn gốc và quá trình tiến hóa của loài người?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</p:spPr>
      </p:pic>
      <p:pic>
        <p:nvPicPr>
          <p:cNvPr id="15" name="image9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06986" y="3727695"/>
            <a:ext cx="4804064" cy="298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" y="1457173"/>
            <a:ext cx="3336348" cy="3599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0" y="1457173"/>
            <a:ext cx="3477490" cy="3599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6" y="1457173"/>
            <a:ext cx="4070943" cy="3599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777" y="5333280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3135" y="5169994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20317" y="5169993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</a:p>
        </p:txBody>
      </p:sp>
      <p:graphicFrame>
        <p:nvGraphicFramePr>
          <p:cNvPr id="6" name="Table 13"/>
          <p:cNvGraphicFramePr>
            <a:graphicFrameLocks noGrp="1"/>
          </p:cNvGraphicFramePr>
          <p:nvPr/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1" y="0"/>
            <a:ext cx="10834255" cy="921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300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8" y="1107930"/>
            <a:ext cx="5524500" cy="414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9" y="1107930"/>
            <a:ext cx="5649191" cy="4143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732" y="555001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Neanderthal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(400 000 TCN – 40 TCN) </a:t>
            </a:r>
            <a:endParaRPr lang="vi-V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6184324" y="5550015"/>
            <a:ext cx="6095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lùn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Floresiensis (200 000 TCN – 50 0000 TCN)</a:t>
            </a:r>
            <a:endParaRPr lang="vi-VN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1023</Words>
  <Application>Microsoft Office PowerPoint</Application>
  <PresentationFormat>Widescreen</PresentationFormat>
  <Paragraphs>94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BÀI 3: NGUỒN GỐC LOÀI NGƯỜI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Tam Le thi hong</cp:lastModifiedBy>
  <cp:revision>57</cp:revision>
  <dcterms:created xsi:type="dcterms:W3CDTF">2021-07-25T09:08:00Z</dcterms:created>
  <dcterms:modified xsi:type="dcterms:W3CDTF">2021-09-14T02:06:58Z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2809B1E69E6F4EB09BB9E10DDCFBBD9B</vt:lpwstr>
  </property>
  <property fmtid="{D5CDD505-2E9C-101B-9397-08002B2CF9AE}" pid="3" name="KSOProductBuildVer">
    <vt:lpwstr>1033-11.2.0.10265</vt:lpwstr>
  </property>
</Properties>
</file>